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50" r:id="rId5"/>
    <p:sldId id="1151" r:id="rId6"/>
    <p:sldId id="1143" r:id="rId7"/>
    <p:sldId id="1152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5286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篇文章讲述了一位国王在森林中迷路时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受到一位老人的热情接待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为了表示感谢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国王邀请老人到宫殿并送他一只珍贵的鸟作为礼物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但后来得知老人竟然把鸟吃掉了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778" y="1454983"/>
            <a:ext cx="10800000" cy="1217612"/>
          </a:xfrm>
          <a:prstGeom prst="rect">
            <a:avLst/>
          </a:prstGeom>
        </p:spPr>
      </p:pic>
      <p:pic>
        <p:nvPicPr>
          <p:cNvPr id="4" name="语篇导航-DA.eps" descr="id:21474884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895143"/>
            <a:ext cx="1615265" cy="3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342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time ago, there was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while he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forest, night fell earlier than 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king and his guards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侍卫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not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 back to the palace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宫殿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two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walk, they saw a glowing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发光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 from a small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owner of the house was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welcomed all of them and cared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leaving, the king invited the old man to the palace to thank him for his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考查动词的时态。句意：有一次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他在森林里骑马的时候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天黑得比他想的早。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的过程中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需用进行时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又由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was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应为过去时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所以应用过去进行时。故填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riding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847915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考查代词。句意：国王和侍卫找不到回宫殿的路。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,“their”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是形容词性物主代词修饰名词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“way”,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“their”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one’s way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：找到路。故填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83438" y="1229443"/>
            <a:ext cx="13308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was</a:t>
            </a:r>
            <a:r>
              <a:rPr lang="en-US" altLang="zh-CN" sz="2000" dirty="0">
                <a:ea typeface="楷体" panose="02010609060101010101" pitchFamily="49" charset="-122"/>
              </a:rPr>
              <a:t> </a:t>
            </a:r>
            <a:r>
              <a:rPr lang="en-US" altLang="zh-CN" sz="2000" dirty="0"/>
              <a:t>riding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9335566" y="1701270"/>
            <a:ext cx="7104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their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8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342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time ago, there was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while he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forest, night fell earlier than 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king and his guards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侍卫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not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 back to the palace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宫殿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two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walk, they saw a glowing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发光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 from a small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owner of the house was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welcomed all of them and cared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leaving, the king invited the old man to the palace to thank him for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7301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考查名词所有格。句意：在走了两个小时后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他们看见小屋里的亮光。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hours’ walk 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是固定表达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这里用复数所有格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“hours’”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hours’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487875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考查冠词。句意：那间屋子的主人是个老人。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 man 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是可数名词单数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前面用不定冠词表泛指。因为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发音以元音音素开头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99062" y="2175417"/>
            <a:ext cx="896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hours’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4871070" y="2636912"/>
            <a:ext cx="455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an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5979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time ago, there was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while he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forest, night fell earlier than 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king and his guards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侍卫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not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 back to the palace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宫殿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two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walk, they saw a glowing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发光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 from a small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owner of the house was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welcomed all of them and cared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leaving, the king invited the old man to the palace to thank him for his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31669" y="362387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考查副词。句意：他热情地欢迎了所有人并照顾他们。修饰动词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“welcomed”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要用副词形式。故填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warmly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54639" y="455998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为了感谢他的好意（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善良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。固定表达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 sb. for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后面用名词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“kindness”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38719" y="2596842"/>
            <a:ext cx="1024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warmly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9407574" y="3096762"/>
            <a:ext cx="12025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 kindness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4525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the old man arrived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palace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king wanted to give the old man his favorite singing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king was happy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such a great gift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30512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考查介词。句意：第二天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老人来到了宫殿。固定搭配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“arrive 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＋小地点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360854" y="438524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考查动词不定式。句意：国王很高兴能把这样一份极好的礼物送给老人。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happy to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是固定结构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很高兴去做某事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give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91150" y="1727128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959302" y="2230412"/>
            <a:ext cx="10470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give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63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50088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trip to the forest, the king surprised the old man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king asked the old man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bird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old man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 as I got home, I treated it to myself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考查介词。句意：另一次森林之行时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国王给老人一个惊喜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一次拜访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来让某人惊喜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6531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考查介词。句意：国王问起那只鸟的情况。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about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询问某事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03518" y="1938898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with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934966" y="2500061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about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232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611</Words>
  <Application>Microsoft Office PowerPoint</Application>
  <PresentationFormat>自定义</PresentationFormat>
  <Paragraphs>28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2025-09-17T14:53:43Z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